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4660"/>
  </p:normalViewPr>
  <p:slideViewPr>
    <p:cSldViewPr snapToGrid="0">
      <p:cViewPr>
        <p:scale>
          <a:sx n="100" d="100"/>
          <a:sy n="100" d="100"/>
        </p:scale>
        <p:origin x="130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9012D-8DD0-4960-94D8-CFE9E887F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FA904F-4496-45A3-AAEE-44CA034F5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D93FFA-C3FB-4346-B0B4-1AD93229D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C94F4D-F635-4CDB-A627-8BAB00888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240EE4-FF39-4F31-B60E-5134B3E9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200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FB98B-8454-4487-AF04-CE2D64AF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5219327-0D4D-4C32-A768-F3042837C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F118ED-81A7-4767-9140-3DAA2D83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F9F2B6-75D9-4D47-BB77-889AAD7D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B25B3E-F2F3-4E5A-B2BB-4CE82615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7BD44F-FA84-4F17-8BC4-D920EB110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6E7A7B-1BD6-4612-BADC-2246852D1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031187-6524-402C-960C-2F5308C1F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194240-017F-4EB7-92AB-0F6F6C898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739301-53A1-4A45-9922-1F1C38C2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10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AC7A07-D9C5-45C1-8CA8-396EAF34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3C227-04DE-4ABE-9E7A-E628F7841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3F9C4B-001E-4563-A1A5-4941C13E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47F2F8-BC4F-499C-8685-DFDC92BB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F1921A-1A16-4E77-9D71-A7AC4124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87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B346C-BDD6-49B4-A85D-C7720379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A2EA8E-C617-47BD-99E9-345EE51F0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BD418F-E7C8-46B7-AD6D-D6075AD6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FF0732-72C7-4CAD-8675-5B56D83F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D88336-8670-468C-ACD4-498BA426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65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A22B25-4FBF-4C04-B316-3BDF95A8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7D5C4-B5DA-47A4-B04D-23DB0D9DA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FCAD43-91CF-4424-A13B-DDF722164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75140D-2C8B-440A-A70C-FDB4DE1A1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4778B6-3268-4600-80CD-9C3F4644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48FD66-38E6-4411-8102-AE58334F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13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4A474-3A4B-4B39-842D-2ED52F03D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B1F68E-80F7-4055-B509-79AD9FBA9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814505-7C1E-4007-B786-1FDD08B02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99F3C3-4379-4397-9467-522309369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3AF7C23-4868-428A-9288-6F3C24B17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8E89D4-437C-4331-A597-3E4AB64C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1459F11-2A6F-4834-AF80-20D8C159D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EAE190-2BA9-4698-89F2-E0B2E7C1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93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2BCCF-9EC0-401D-9DD1-91F805D9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48AF401-E775-4F59-8C59-07EFD303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4180774-BCA7-4E2B-A4B8-46603EE6E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D8216A-D484-4B0C-99D8-B4437AC2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150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21A12EF-2CA7-4D9B-85D4-2DA1D0328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07FE3C-BE03-4DD6-BD40-5945C5CC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E4C4BD-40F7-4202-A458-F8C53EA3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99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4A8AA-C518-4EF6-BDFE-4ADAAD9B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9B700-C77A-4E80-B6C1-79B2C7ACB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C7C1B6D-77B0-4479-B1F2-02440C3DC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97E741-3203-4D91-BA0B-5DA6BC18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C2A0C6-2FD6-462B-8043-F877ADBF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D591EF-8FC7-4DDE-95F3-CD9924AB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94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3C00B-62AD-45E7-B526-79A3503D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B11B7BD-D246-4655-84F5-4EDE5B7B1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74DB5BF-B87D-470E-B7AC-22F2CF04B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D72CE1-3F19-4662-9C50-1230974F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FB57EA-04E4-4B49-A8AF-0FF1B10A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FBE6C9-7104-4AF9-A8DA-93787768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4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8F5F93-1A12-48E7-8EF1-4F599E34C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FEBC6C-2ED7-44A2-A726-E68B69729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62F743-BDC7-4236-B515-EB419DF95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6D4A8-AAAA-45E7-B135-917BC1022E1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C289E9-3F8D-4E33-8755-1E9E16ECE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8F7D21-27C2-40BF-87A9-8113A83F0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5FB9B-C9F5-4A6B-98DC-D409ADC8B8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353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JPG"/><Relationship Id="rId21" Type="http://schemas.openxmlformats.org/officeDocument/2006/relationships/image" Target="../media/image36.JPG"/><Relationship Id="rId42" Type="http://schemas.openxmlformats.org/officeDocument/2006/relationships/image" Target="../media/image57.JPG"/><Relationship Id="rId47" Type="http://schemas.openxmlformats.org/officeDocument/2006/relationships/image" Target="../media/image62.JPG"/><Relationship Id="rId63" Type="http://schemas.openxmlformats.org/officeDocument/2006/relationships/image" Target="../media/image78.JPG"/><Relationship Id="rId68" Type="http://schemas.openxmlformats.org/officeDocument/2006/relationships/image" Target="../media/image83.JPG"/><Relationship Id="rId2" Type="http://schemas.openxmlformats.org/officeDocument/2006/relationships/image" Target="../media/image21.JPG"/><Relationship Id="rId16" Type="http://schemas.openxmlformats.org/officeDocument/2006/relationships/image" Target="../media/image13.JPG"/><Relationship Id="rId29" Type="http://schemas.openxmlformats.org/officeDocument/2006/relationships/image" Target="../media/image44.JPG"/><Relationship Id="rId11" Type="http://schemas.openxmlformats.org/officeDocument/2006/relationships/image" Target="../media/image30.JPG"/><Relationship Id="rId24" Type="http://schemas.openxmlformats.org/officeDocument/2006/relationships/image" Target="../media/image39.JPG"/><Relationship Id="rId32" Type="http://schemas.openxmlformats.org/officeDocument/2006/relationships/image" Target="../media/image47.JPG"/><Relationship Id="rId37" Type="http://schemas.openxmlformats.org/officeDocument/2006/relationships/image" Target="../media/image52.JPG"/><Relationship Id="rId40" Type="http://schemas.openxmlformats.org/officeDocument/2006/relationships/image" Target="../media/image55.JPG"/><Relationship Id="rId45" Type="http://schemas.openxmlformats.org/officeDocument/2006/relationships/image" Target="../media/image60.JPG"/><Relationship Id="rId53" Type="http://schemas.openxmlformats.org/officeDocument/2006/relationships/image" Target="../media/image68.JPG"/><Relationship Id="rId58" Type="http://schemas.openxmlformats.org/officeDocument/2006/relationships/image" Target="../media/image73.JPG"/><Relationship Id="rId66" Type="http://schemas.openxmlformats.org/officeDocument/2006/relationships/image" Target="../media/image81.JPG"/><Relationship Id="rId5" Type="http://schemas.openxmlformats.org/officeDocument/2006/relationships/image" Target="../media/image24.JPG"/><Relationship Id="rId61" Type="http://schemas.openxmlformats.org/officeDocument/2006/relationships/image" Target="../media/image76.JPG"/><Relationship Id="rId19" Type="http://schemas.openxmlformats.org/officeDocument/2006/relationships/image" Target="../media/image34.JPG"/><Relationship Id="rId14" Type="http://schemas.openxmlformats.org/officeDocument/2006/relationships/image" Target="../media/image31.JPG"/><Relationship Id="rId22" Type="http://schemas.openxmlformats.org/officeDocument/2006/relationships/image" Target="../media/image37.JPG"/><Relationship Id="rId27" Type="http://schemas.openxmlformats.org/officeDocument/2006/relationships/image" Target="../media/image42.JPG"/><Relationship Id="rId30" Type="http://schemas.openxmlformats.org/officeDocument/2006/relationships/image" Target="../media/image45.JPG"/><Relationship Id="rId35" Type="http://schemas.openxmlformats.org/officeDocument/2006/relationships/image" Target="../media/image50.JPG"/><Relationship Id="rId43" Type="http://schemas.openxmlformats.org/officeDocument/2006/relationships/image" Target="../media/image58.JPG"/><Relationship Id="rId48" Type="http://schemas.openxmlformats.org/officeDocument/2006/relationships/image" Target="../media/image63.JPG"/><Relationship Id="rId56" Type="http://schemas.openxmlformats.org/officeDocument/2006/relationships/image" Target="../media/image71.JPG"/><Relationship Id="rId64" Type="http://schemas.openxmlformats.org/officeDocument/2006/relationships/image" Target="../media/image79.JPG"/><Relationship Id="rId69" Type="http://schemas.openxmlformats.org/officeDocument/2006/relationships/image" Target="../media/image84.JPG"/><Relationship Id="rId8" Type="http://schemas.openxmlformats.org/officeDocument/2006/relationships/image" Target="../media/image27.JPG"/><Relationship Id="rId51" Type="http://schemas.openxmlformats.org/officeDocument/2006/relationships/image" Target="../media/image66.JPG"/><Relationship Id="rId72" Type="http://schemas.openxmlformats.org/officeDocument/2006/relationships/image" Target="../media/image87.JPG"/><Relationship Id="rId3" Type="http://schemas.openxmlformats.org/officeDocument/2006/relationships/image" Target="../media/image22.JPG"/><Relationship Id="rId12" Type="http://schemas.openxmlformats.org/officeDocument/2006/relationships/image" Target="../media/image3.JPG"/><Relationship Id="rId17" Type="http://schemas.openxmlformats.org/officeDocument/2006/relationships/image" Target="../media/image19.JPG"/><Relationship Id="rId25" Type="http://schemas.openxmlformats.org/officeDocument/2006/relationships/image" Target="../media/image40.JPG"/><Relationship Id="rId33" Type="http://schemas.openxmlformats.org/officeDocument/2006/relationships/image" Target="../media/image48.JPG"/><Relationship Id="rId38" Type="http://schemas.openxmlformats.org/officeDocument/2006/relationships/image" Target="../media/image53.JPG"/><Relationship Id="rId46" Type="http://schemas.openxmlformats.org/officeDocument/2006/relationships/image" Target="../media/image61.JPG"/><Relationship Id="rId59" Type="http://schemas.openxmlformats.org/officeDocument/2006/relationships/image" Target="../media/image74.JPG"/><Relationship Id="rId67" Type="http://schemas.openxmlformats.org/officeDocument/2006/relationships/image" Target="../media/image82.JPG"/><Relationship Id="rId20" Type="http://schemas.openxmlformats.org/officeDocument/2006/relationships/image" Target="../media/image35.JPG"/><Relationship Id="rId41" Type="http://schemas.openxmlformats.org/officeDocument/2006/relationships/image" Target="../media/image56.JPG"/><Relationship Id="rId54" Type="http://schemas.openxmlformats.org/officeDocument/2006/relationships/image" Target="../media/image69.JPG"/><Relationship Id="rId62" Type="http://schemas.openxmlformats.org/officeDocument/2006/relationships/image" Target="../media/image77.JPG"/><Relationship Id="rId70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5" Type="http://schemas.openxmlformats.org/officeDocument/2006/relationships/image" Target="../media/image32.JPG"/><Relationship Id="rId23" Type="http://schemas.openxmlformats.org/officeDocument/2006/relationships/image" Target="../media/image38.JPG"/><Relationship Id="rId28" Type="http://schemas.openxmlformats.org/officeDocument/2006/relationships/image" Target="../media/image43.JPG"/><Relationship Id="rId36" Type="http://schemas.openxmlformats.org/officeDocument/2006/relationships/image" Target="../media/image51.JPG"/><Relationship Id="rId49" Type="http://schemas.openxmlformats.org/officeDocument/2006/relationships/image" Target="../media/image64.JPG"/><Relationship Id="rId57" Type="http://schemas.openxmlformats.org/officeDocument/2006/relationships/image" Target="../media/image72.JPG"/><Relationship Id="rId10" Type="http://schemas.openxmlformats.org/officeDocument/2006/relationships/image" Target="../media/image29.JPG"/><Relationship Id="rId31" Type="http://schemas.openxmlformats.org/officeDocument/2006/relationships/image" Target="../media/image46.JPG"/><Relationship Id="rId44" Type="http://schemas.openxmlformats.org/officeDocument/2006/relationships/image" Target="../media/image59.JPG"/><Relationship Id="rId52" Type="http://schemas.openxmlformats.org/officeDocument/2006/relationships/image" Target="../media/image67.JPG"/><Relationship Id="rId60" Type="http://schemas.openxmlformats.org/officeDocument/2006/relationships/image" Target="../media/image75.JPG"/><Relationship Id="rId65" Type="http://schemas.openxmlformats.org/officeDocument/2006/relationships/image" Target="../media/image80.JPG"/><Relationship Id="rId73" Type="http://schemas.openxmlformats.org/officeDocument/2006/relationships/image" Target="../media/image88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Relationship Id="rId13" Type="http://schemas.openxmlformats.org/officeDocument/2006/relationships/image" Target="../media/image9.JPG"/><Relationship Id="rId18" Type="http://schemas.openxmlformats.org/officeDocument/2006/relationships/image" Target="../media/image33.JPG"/><Relationship Id="rId39" Type="http://schemas.openxmlformats.org/officeDocument/2006/relationships/image" Target="../media/image54.JPG"/><Relationship Id="rId34" Type="http://schemas.openxmlformats.org/officeDocument/2006/relationships/image" Target="../media/image49.JPG"/><Relationship Id="rId50" Type="http://schemas.openxmlformats.org/officeDocument/2006/relationships/image" Target="../media/image65.JPG"/><Relationship Id="rId55" Type="http://schemas.openxmlformats.org/officeDocument/2006/relationships/image" Target="../media/image70.JPG"/><Relationship Id="rId7" Type="http://schemas.openxmlformats.org/officeDocument/2006/relationships/image" Target="../media/image26.JPG"/><Relationship Id="rId71" Type="http://schemas.openxmlformats.org/officeDocument/2006/relationships/image" Target="../media/image8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8D4D1-EB77-4CFD-B29D-33362C43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7870</a:t>
            </a:r>
            <a:r>
              <a:rPr lang="zh-TW" altLang="en-US" dirty="0"/>
              <a:t> </a:t>
            </a:r>
            <a:r>
              <a:rPr lang="en-US" altLang="zh-TW" dirty="0" err="1"/>
              <a:t>vtipAreaFix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962188-EA5E-4801-B951-DE19488C2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82" y="2020005"/>
            <a:ext cx="2877850" cy="217011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9B5AF6-6A60-4711-8136-85F04A47B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00" y="2005894"/>
            <a:ext cx="2766576" cy="21701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1B33FDA-2892-4B85-9FA4-E606A6E0E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56" y="2005894"/>
            <a:ext cx="2959244" cy="21701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F93CE3D-268F-4E79-8ED8-5D9B00500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6" y="2038384"/>
            <a:ext cx="2731314" cy="210513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3172547-4C46-41D6-A3C9-F931C0F24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3982" y="2005894"/>
            <a:ext cx="2777227" cy="217011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080B7E4-CF98-4819-A84F-93E7040CBE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165" y="4687888"/>
            <a:ext cx="2858410" cy="217011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566C419-332E-49AA-B4AD-54D5E241EA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36" y="4729741"/>
            <a:ext cx="2725834" cy="202502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6925F9B-C8B9-4803-BFAC-3BB0B25BDD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28" y="4666102"/>
            <a:ext cx="2725835" cy="199180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4ADE923-8F1D-439F-9B19-B2DA9C3969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853" y="4519434"/>
            <a:ext cx="2959244" cy="200579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3C42E59-95E9-4AC2-83A9-9538008E06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00" y="4485414"/>
            <a:ext cx="2766576" cy="20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2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C2025-EB81-40C4-8B99-D6ADEC4F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7955 </a:t>
            </a:r>
            <a:r>
              <a:rPr lang="en-US" altLang="zh-TW" dirty="0" err="1"/>
              <a:t>vtipAreaFix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37BC0C5-6E5A-4907-8304-DDB05E346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58" y="1920878"/>
            <a:ext cx="2754883" cy="203517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8E370AD-520F-4080-AAA7-1031580F2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7" y="1816101"/>
            <a:ext cx="3086100" cy="2400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29E104-2758-4A84-ABAD-11D1424A0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923" y="1816101"/>
            <a:ext cx="2914331" cy="2400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39A6F2A-F0AC-4980-B00E-0D8517390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36" y="1920878"/>
            <a:ext cx="3079113" cy="229111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5E5954F-CF31-4536-B81B-E6307B445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6556" y="1920878"/>
            <a:ext cx="2830290" cy="22125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C8BF70F-EE9B-45E7-BD79-9168A524E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1177" y="4500921"/>
            <a:ext cx="2885913" cy="221253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66040FE-D377-417E-994D-C7A51EE9F5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5" y="4500921"/>
            <a:ext cx="2885913" cy="209960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65C1756-D627-4EB5-B891-4D6ABA2F45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34" y="4513093"/>
            <a:ext cx="2754884" cy="194621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07ED4B6-71B3-4AD0-9D8D-DBD3CEF858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31" y="4460212"/>
            <a:ext cx="2885914" cy="230432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B50115F-029F-4FD3-B21F-4B29CCA035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058" y="4400842"/>
            <a:ext cx="3006379" cy="23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A5C6C0-28C9-4E11-A49D-AC903713B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3" y="-476395"/>
            <a:ext cx="998455" cy="79655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8874F7-549E-4F61-AA3F-91F123F9C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71" y="-521892"/>
            <a:ext cx="1017383" cy="7902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B0A255-16FA-498F-BEFE-446EE150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71" y="-504537"/>
            <a:ext cx="992146" cy="7839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0A085B-52BF-4B74-9430-2A497CD0B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82" y="-476395"/>
            <a:ext cx="990569" cy="7728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077818-B10C-4109-9531-64635E0BA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85" y="-581117"/>
            <a:ext cx="1093485" cy="8807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C441F7A-8A56-4E77-AE8D-F38082A44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619" y="-428720"/>
            <a:ext cx="1118097" cy="88603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4F7E1FE-6C71-4BA7-BB8C-24FC095F8C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98" y="-515198"/>
            <a:ext cx="1113826" cy="88603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C5AD4A9-3728-49AF-8ECF-8426867ED1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808" y="-570093"/>
            <a:ext cx="1112033" cy="88065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B1A53C-A21F-446E-BA8B-E6DA8EB4569A}"/>
              </a:ext>
            </a:extLst>
          </p:cNvPr>
          <p:cNvSpPr txBox="1"/>
          <p:nvPr/>
        </p:nvSpPr>
        <p:spPr>
          <a:xfrm>
            <a:off x="-812800" y="-44744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-20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F0F7C30-773A-4C4A-9EA2-4D14BD28079E}"/>
              </a:ext>
            </a:extLst>
          </p:cNvPr>
          <p:cNvSpPr txBox="1"/>
          <p:nvPr/>
        </p:nvSpPr>
        <p:spPr>
          <a:xfrm>
            <a:off x="-797150" y="75115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-15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D14104-D897-4EB7-BC91-D4E5BCDD5AB9}"/>
              </a:ext>
            </a:extLst>
          </p:cNvPr>
          <p:cNvSpPr txBox="1"/>
          <p:nvPr/>
        </p:nvSpPr>
        <p:spPr>
          <a:xfrm>
            <a:off x="-812800" y="181717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-10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40B6B22-B9BA-42FE-8CD1-B7CF55CBC71E}"/>
              </a:ext>
            </a:extLst>
          </p:cNvPr>
          <p:cNvSpPr txBox="1"/>
          <p:nvPr/>
        </p:nvSpPr>
        <p:spPr>
          <a:xfrm>
            <a:off x="-754291" y="27242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-5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07FB538-C337-4B9B-B491-D6A9EFD83939}"/>
              </a:ext>
            </a:extLst>
          </p:cNvPr>
          <p:cNvSpPr txBox="1"/>
          <p:nvPr/>
        </p:nvSpPr>
        <p:spPr>
          <a:xfrm>
            <a:off x="-719025" y="3756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D879AE4-83BA-41CD-B5E2-714721AD0355}"/>
              </a:ext>
            </a:extLst>
          </p:cNvPr>
          <p:cNvSpPr txBox="1"/>
          <p:nvPr/>
        </p:nvSpPr>
        <p:spPr>
          <a:xfrm>
            <a:off x="-738693" y="554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99D325B-6BEE-4790-8367-219F401301BE}"/>
              </a:ext>
            </a:extLst>
          </p:cNvPr>
          <p:cNvSpPr txBox="1"/>
          <p:nvPr/>
        </p:nvSpPr>
        <p:spPr>
          <a:xfrm>
            <a:off x="-699262" y="4717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DF827DC-4D01-4BF7-99D1-BD635600DBAD}"/>
              </a:ext>
            </a:extLst>
          </p:cNvPr>
          <p:cNvSpPr txBox="1"/>
          <p:nvPr/>
        </p:nvSpPr>
        <p:spPr>
          <a:xfrm>
            <a:off x="-726618" y="62714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09CD4CB-DBBE-4B56-A84C-C4184E1B0BB4}"/>
              </a:ext>
            </a:extLst>
          </p:cNvPr>
          <p:cNvSpPr txBox="1"/>
          <p:nvPr/>
        </p:nvSpPr>
        <p:spPr>
          <a:xfrm>
            <a:off x="-737557" y="71194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4098FEE-64DD-4932-B0A0-1C12F06D29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1" y="5261886"/>
            <a:ext cx="1135582" cy="85412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2B5FC7B6-E5ED-4347-94EC-83BDE1B47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90" y="5245650"/>
            <a:ext cx="1225063" cy="83297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0CD9A04-B113-4452-BB46-4D22521C8D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233" y="5376314"/>
            <a:ext cx="963208" cy="70635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B6A6027-5611-4D13-B415-FD756EB546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16" y="5374917"/>
            <a:ext cx="1044174" cy="707749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E1187ECB-0293-4FD8-ACFD-C0022A7416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11" y="5294306"/>
            <a:ext cx="977167" cy="735667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A845A387-8413-47BC-AC1C-B7CC37EE71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607" y="5413890"/>
            <a:ext cx="977167" cy="71612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58CBA05-49E6-4718-9883-D273474871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056" y="5210704"/>
            <a:ext cx="1168799" cy="96264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05477D6-CB33-4DD7-AD10-CF5F25ED7E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333" y="5242291"/>
            <a:ext cx="1174177" cy="93754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3529E5FE-300A-4159-A125-4DBF4A4196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2" y="592401"/>
            <a:ext cx="967186" cy="67134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797C9ED-449A-4061-B0DD-28C411131E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14" y="635387"/>
            <a:ext cx="1003851" cy="62835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25828640-0E18-44C0-8EA9-237A4BADC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88" y="639180"/>
            <a:ext cx="881214" cy="62456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21D9CDD5-2F7A-4FEB-ADA8-6DDD07983F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938" y="643605"/>
            <a:ext cx="1011436" cy="62456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18D79643-150C-4AAF-8C3B-B4F7317C99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341" y="527234"/>
            <a:ext cx="1151499" cy="844657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16026B89-FDB2-4753-B1B9-17860293CCC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619" y="549447"/>
            <a:ext cx="1203764" cy="836228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C01C2C96-7594-4354-A89A-6C1A53DA9B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861" y="550290"/>
            <a:ext cx="1165842" cy="88604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FA50B56-B232-4FA3-9D6A-ECCECEF53C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482" y="500266"/>
            <a:ext cx="1208888" cy="898595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A5EA10CF-8841-4057-BD23-2DDA5F783D0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3" y="1675492"/>
            <a:ext cx="859082" cy="607614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5385F906-B231-4C8F-83EA-C9DB465BD5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05" y="1705411"/>
            <a:ext cx="884350" cy="606411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5CEA6394-614B-4DBF-96B5-3404AD7B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54" y="1705411"/>
            <a:ext cx="832612" cy="628069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B11BD1E1-CF62-4E1D-A40A-02576A84FFE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31" y="1719850"/>
            <a:ext cx="874724" cy="61483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2230A339-94FD-4C08-A5A0-2F19EBA2C9B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92" y="1599477"/>
            <a:ext cx="1102269" cy="81827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4DE2ABE9-1552-4F98-9C83-1CEBC4B81D7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64" y="1567244"/>
            <a:ext cx="1095851" cy="80383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6E8C36A0-89AB-4AD7-9524-1A4B4E0A2A9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123" y="1539203"/>
            <a:ext cx="1162416" cy="885894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0B90160-33C9-47D1-8A07-79E05A3286B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112" y="1569985"/>
            <a:ext cx="1222158" cy="86370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01AA9AA-AA38-4718-A233-C7F1FCF035E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2" y="2564748"/>
            <a:ext cx="1082176" cy="787309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215B8A01-86CE-4C6D-B79A-031C3AEBD38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78" y="2583458"/>
            <a:ext cx="1103132" cy="755877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D8D472D-87E6-475D-9C02-C3520F4CA65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01" y="2568490"/>
            <a:ext cx="1113609" cy="779826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E0445DF7-AD81-4753-9852-894E03D70ED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218" y="2583458"/>
            <a:ext cx="1121093" cy="76485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6482CC86-6419-42B6-B62D-6FF33ED11C2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6" y="2602010"/>
            <a:ext cx="1115105" cy="782819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37A6269D-0FBB-40E4-AE42-30168DCE997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66" y="2602010"/>
            <a:ext cx="1118099" cy="764858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E8215D60-7D60-49F6-ADDF-EB4D1C17328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47" y="2602010"/>
            <a:ext cx="1101635" cy="769348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6342A7E2-EC09-4CD5-AF53-FCCAEF90801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982" y="2602010"/>
            <a:ext cx="1137557" cy="764858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372ECFC9-6D3B-4B65-9EB6-167F7B5F7E7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2" y="3512754"/>
            <a:ext cx="1093895" cy="71630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E2A199A8-C42E-486D-9B88-014C21A25B1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51" y="3512754"/>
            <a:ext cx="1126511" cy="728845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1A0BBD89-7098-4545-B797-E390837BEBA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92" y="3512754"/>
            <a:ext cx="1150346" cy="740135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D72E0F17-3377-4D5A-9D46-3CA7E4D44F8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38" y="3536589"/>
            <a:ext cx="1141564" cy="716300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8D54A11B-0195-4790-A10D-657A81320F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11" y="3539199"/>
            <a:ext cx="1151600" cy="791568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44DB59A6-628D-4CCD-A45E-6AC71C352A2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68" y="3540744"/>
            <a:ext cx="1204288" cy="771497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0CED57C6-0375-4C65-B7CC-A2A6A006CFF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4" y="3489299"/>
            <a:ext cx="1195559" cy="79937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A0DE56DA-C7CC-4064-8006-F8B68C847CD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181" y="3489299"/>
            <a:ext cx="1222158" cy="816172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AE496987-AAD6-4F6D-826A-44A8A6C6039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3" y="4468570"/>
            <a:ext cx="927754" cy="670697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44040DBF-0649-4103-92C5-4F6AC4306EC0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77" y="4482924"/>
            <a:ext cx="965594" cy="656343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D4C1B94F-45D3-4142-9316-6B11FDE0248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893" y="4482924"/>
            <a:ext cx="946022" cy="666782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EBFBA77C-7CB1-448E-B11F-DE38A9CEC94F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95" y="4497277"/>
            <a:ext cx="969509" cy="652429"/>
          </a:xfrm>
          <a:prstGeom prst="rect">
            <a:avLst/>
          </a:prstGeom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2E95F3AA-9008-4814-8A24-9A51890C379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94" y="4497277"/>
            <a:ext cx="904266" cy="67722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FB591A4C-1B9C-46BA-BB0C-B9924C1AE97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78" y="4539754"/>
            <a:ext cx="940802" cy="666782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B74DDBBC-5F6B-4609-8CA8-A3737A9D797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42" y="4407291"/>
            <a:ext cx="1055848" cy="742416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9D313D44-C73A-4D55-8D1E-8834A827AFDB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392" y="4403152"/>
            <a:ext cx="1058736" cy="738082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59839917-F9F3-4763-B944-26331CE14D5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5" y="6172098"/>
            <a:ext cx="1131049" cy="846309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0C488417-AEEF-4BB8-B7DE-711B3AD3C063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35" y="6187034"/>
            <a:ext cx="1148450" cy="822581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D111102C-EAF3-411D-8FE0-C78144F1F6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92" y="6184478"/>
            <a:ext cx="869474" cy="623262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224CBA2-2AE9-4A0E-BA03-6EB6FD8B3E73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31" y="6195724"/>
            <a:ext cx="870665" cy="616126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009ED611-197E-4F9E-9C67-CF07F5306D5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463" y="6159922"/>
            <a:ext cx="1143719" cy="833099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180CDE9F-F29C-4C46-AD5D-7A91C0E1440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52" y="6206895"/>
            <a:ext cx="1127790" cy="839471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45F55660-05A2-4434-A2AF-37E73E05F49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98" y="6206895"/>
            <a:ext cx="1026865" cy="789784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0DC71BA0-7723-4B98-8F31-B7E878396EC5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539" y="6213513"/>
            <a:ext cx="1041408" cy="760694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5E06A041-29DB-4D8B-B817-4C5593BCEF5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2" y="7095003"/>
            <a:ext cx="1306612" cy="1001242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D404A6AB-9534-40FC-9930-38FF4E0414A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39" y="7097246"/>
            <a:ext cx="1369534" cy="986435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30AB49F8-9A3E-4A00-90A4-2C43356A5ED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81" y="7085218"/>
            <a:ext cx="1291803" cy="993837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13A1D49B-162C-4441-951B-D5C13A2F6CCF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777" y="7129634"/>
            <a:ext cx="1334372" cy="982734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B4F35DE7-E0D3-4D1F-95C5-DD2443BA7D0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27" y="7146784"/>
            <a:ext cx="1243685" cy="97348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C2DCB057-C71D-4F8A-8AF7-844144722C61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68" y="7087067"/>
            <a:ext cx="1252940" cy="991988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C3DA7F02-97D0-42FF-B13A-11E105C93D8D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68" y="7101873"/>
            <a:ext cx="1278850" cy="1010495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EE8FF188-F085-46DE-BF50-EE74112626E6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820" y="7101873"/>
            <a:ext cx="1304760" cy="977182"/>
          </a:xfrm>
          <a:prstGeom prst="rect">
            <a:avLst/>
          </a:prstGeom>
        </p:spPr>
      </p:pic>
      <p:sp>
        <p:nvSpPr>
          <p:cNvPr id="91" name="文字方塊 90">
            <a:extLst>
              <a:ext uri="{FF2B5EF4-FFF2-40B4-BE49-F238E27FC236}">
                <a16:creationId xmlns:a16="http://schemas.microsoft.com/office/drawing/2014/main" id="{91BFF853-9782-4155-8EAD-762C552995A3}"/>
              </a:ext>
            </a:extLst>
          </p:cNvPr>
          <p:cNvSpPr txBox="1"/>
          <p:nvPr/>
        </p:nvSpPr>
        <p:spPr>
          <a:xfrm>
            <a:off x="1085850" y="-1295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7830</a:t>
            </a:r>
            <a:endParaRPr lang="zh-TW" altLang="en-US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A4392773-603D-437B-AAAF-B1F9C26674F8}"/>
              </a:ext>
            </a:extLst>
          </p:cNvPr>
          <p:cNvSpPr txBox="1"/>
          <p:nvPr/>
        </p:nvSpPr>
        <p:spPr>
          <a:xfrm>
            <a:off x="6330216" y="-12406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7910</a:t>
            </a:r>
            <a:endParaRPr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B8A10D11-2CC2-41DD-A26F-250BE35B0928}"/>
              </a:ext>
            </a:extLst>
          </p:cNvPr>
          <p:cNvSpPr txBox="1"/>
          <p:nvPr/>
        </p:nvSpPr>
        <p:spPr>
          <a:xfrm>
            <a:off x="3692629" y="-10216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7870</a:t>
            </a:r>
            <a:endParaRPr lang="zh-TW" altLang="en-US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640E806A-AAEB-44B6-B07E-D847E7403FDB}"/>
              </a:ext>
            </a:extLst>
          </p:cNvPr>
          <p:cNvSpPr txBox="1"/>
          <p:nvPr/>
        </p:nvSpPr>
        <p:spPr>
          <a:xfrm>
            <a:off x="9696718" y="-10996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7955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775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10975</TotalTime>
  <Words>21</Words>
  <Application>Microsoft Office PowerPoint</Application>
  <PresentationFormat>寬螢幕</PresentationFormat>
  <Paragraphs>15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7870 vtipAreaFix</vt:lpstr>
      <vt:lpstr>7955 vtipAreaFix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19</cp:revision>
  <dcterms:created xsi:type="dcterms:W3CDTF">2020-05-03T16:24:36Z</dcterms:created>
  <dcterms:modified xsi:type="dcterms:W3CDTF">2020-06-22T08:12:33Z</dcterms:modified>
</cp:coreProperties>
</file>